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78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1BC07-776E-47DA-91D0-20F2648EF532}" type="datetimeFigureOut">
              <a:rPr lang="zh-TW" altLang="en-US" smtClean="0"/>
              <a:t>2022/6/7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A2EDE-BC7B-4C3A-A7E8-2625C51182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1971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1BC07-776E-47DA-91D0-20F2648EF532}" type="datetimeFigureOut">
              <a:rPr lang="zh-TW" altLang="en-US" smtClean="0"/>
              <a:t>2022/6/7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A2EDE-BC7B-4C3A-A7E8-2625C51182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43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1BC07-776E-47DA-91D0-20F2648EF532}" type="datetimeFigureOut">
              <a:rPr lang="zh-TW" altLang="en-US" smtClean="0"/>
              <a:t>2022/6/7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A2EDE-BC7B-4C3A-A7E8-2625C51182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0551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1BC07-776E-47DA-91D0-20F2648EF532}" type="datetimeFigureOut">
              <a:rPr lang="zh-TW" altLang="en-US" smtClean="0"/>
              <a:t>2022/6/7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A2EDE-BC7B-4C3A-A7E8-2625C51182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8426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1BC07-776E-47DA-91D0-20F2648EF532}" type="datetimeFigureOut">
              <a:rPr lang="zh-TW" altLang="en-US" smtClean="0"/>
              <a:t>2022/6/7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A2EDE-BC7B-4C3A-A7E8-2625C51182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864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1BC07-776E-47DA-91D0-20F2648EF532}" type="datetimeFigureOut">
              <a:rPr lang="zh-TW" altLang="en-US" smtClean="0"/>
              <a:t>2022/6/7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A2EDE-BC7B-4C3A-A7E8-2625C51182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7132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1BC07-776E-47DA-91D0-20F2648EF532}" type="datetimeFigureOut">
              <a:rPr lang="zh-TW" altLang="en-US" smtClean="0"/>
              <a:t>2022/6/7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A2EDE-BC7B-4C3A-A7E8-2625C51182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4220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1BC07-776E-47DA-91D0-20F2648EF532}" type="datetimeFigureOut">
              <a:rPr lang="zh-TW" altLang="en-US" smtClean="0"/>
              <a:t>2022/6/7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A2EDE-BC7B-4C3A-A7E8-2625C51182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6618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1BC07-776E-47DA-91D0-20F2648EF532}" type="datetimeFigureOut">
              <a:rPr lang="zh-TW" altLang="en-US" smtClean="0"/>
              <a:t>2022/6/7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A2EDE-BC7B-4C3A-A7E8-2625C51182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9590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1BC07-776E-47DA-91D0-20F2648EF532}" type="datetimeFigureOut">
              <a:rPr lang="zh-TW" altLang="en-US" smtClean="0"/>
              <a:t>2022/6/7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A2EDE-BC7B-4C3A-A7E8-2625C51182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1423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1BC07-776E-47DA-91D0-20F2648EF532}" type="datetimeFigureOut">
              <a:rPr lang="zh-TW" altLang="en-US" smtClean="0"/>
              <a:t>2022/6/7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A2EDE-BC7B-4C3A-A7E8-2625C51182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7684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1BC07-776E-47DA-91D0-20F2648EF532}" type="datetimeFigureOut">
              <a:rPr lang="zh-TW" altLang="en-US" smtClean="0"/>
              <a:t>2022/6/7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A2EDE-BC7B-4C3A-A7E8-2625C51182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7324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671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746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05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774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649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52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577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731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191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寬螢幕</PresentationFormat>
  <Paragraphs>0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4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1</cp:revision>
  <dcterms:created xsi:type="dcterms:W3CDTF">2022-06-07T06:54:42Z</dcterms:created>
  <dcterms:modified xsi:type="dcterms:W3CDTF">2022-06-07T06:55:39Z</dcterms:modified>
</cp:coreProperties>
</file>